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906000" type="A4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FF66"/>
    <a:srgbClr val="FFFF00"/>
    <a:srgbClr val="FF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62" d="100"/>
          <a:sy n="62" d="100"/>
        </p:scale>
        <p:origin x="-2694" y="-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5ED9-F6C5-444E-B005-80357D069A51}" type="datetimeFigureOut">
              <a:rPr lang="zh-TW" altLang="en-US" smtClean="0"/>
              <a:t>2018/12/12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37E1-49D2-41F3-A097-A9BBCFDE6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369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5ED9-F6C5-444E-B005-80357D069A51}" type="datetimeFigureOut">
              <a:rPr lang="zh-TW" altLang="en-US" smtClean="0"/>
              <a:t>2018/12/12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37E1-49D2-41F3-A097-A9BBCFDE6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26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5ED9-F6C5-444E-B005-80357D069A51}" type="datetimeFigureOut">
              <a:rPr lang="zh-TW" altLang="en-US" smtClean="0"/>
              <a:t>2018/12/12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37E1-49D2-41F3-A097-A9BBCFDE6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049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5ED9-F6C5-444E-B005-80357D069A51}" type="datetimeFigureOut">
              <a:rPr lang="zh-TW" altLang="en-US" smtClean="0"/>
              <a:t>2018/12/12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37E1-49D2-41F3-A097-A9BBCFDE6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714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5ED9-F6C5-444E-B005-80357D069A51}" type="datetimeFigureOut">
              <a:rPr lang="zh-TW" altLang="en-US" smtClean="0"/>
              <a:t>2018/12/12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37E1-49D2-41F3-A097-A9BBCFDE6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905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5ED9-F6C5-444E-B005-80357D069A51}" type="datetimeFigureOut">
              <a:rPr lang="zh-TW" altLang="en-US" smtClean="0"/>
              <a:t>2018/12/12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37E1-49D2-41F3-A097-A9BBCFDE6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6916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5ED9-F6C5-444E-B005-80357D069A51}" type="datetimeFigureOut">
              <a:rPr lang="zh-TW" altLang="en-US" smtClean="0"/>
              <a:t>2018/12/12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37E1-49D2-41F3-A097-A9BBCFDE6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952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5ED9-F6C5-444E-B005-80357D069A51}" type="datetimeFigureOut">
              <a:rPr lang="zh-TW" altLang="en-US" smtClean="0"/>
              <a:t>2018/12/12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37E1-49D2-41F3-A097-A9BBCFDE6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8102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5ED9-F6C5-444E-B005-80357D069A51}" type="datetimeFigureOut">
              <a:rPr lang="zh-TW" altLang="en-US" smtClean="0"/>
              <a:t>2018/12/12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37E1-49D2-41F3-A097-A9BBCFDE6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734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5ED9-F6C5-444E-B005-80357D069A51}" type="datetimeFigureOut">
              <a:rPr lang="zh-TW" altLang="en-US" smtClean="0"/>
              <a:t>2018/12/12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37E1-49D2-41F3-A097-A9BBCFDE6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1772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5ED9-F6C5-444E-B005-80357D069A51}" type="datetimeFigureOut">
              <a:rPr lang="zh-TW" altLang="en-US" smtClean="0"/>
              <a:t>2018/12/12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37E1-49D2-41F3-A097-A9BBCFDE6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352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4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75ED9-F6C5-444E-B005-80357D069A51}" type="datetimeFigureOut">
              <a:rPr lang="zh-TW" altLang="en-US" smtClean="0"/>
              <a:t>2018/12/12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B37E1-49D2-41F3-A097-A9BBCFDE6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6639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hop.ntptu.org.tw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170269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                  </a:t>
            </a:r>
            <a:endParaRPr kumimoji="1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00770" y="307195"/>
            <a:ext cx="6442806" cy="260327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spcAft>
                <a:spcPts val="1200"/>
              </a:spcAft>
            </a:pPr>
            <a:r>
              <a:rPr lang="en-US" altLang="zh-TW" sz="4200" b="1" cap="all" spc="0" dirty="0" smtClean="0">
                <a:ln w="0">
                  <a:noFill/>
                </a:ln>
                <a:solidFill>
                  <a:srgbClr val="FFFF66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ea typeface="微軟正黑體" panose="020B0604030504040204" pitchFamily="34" charset="-120"/>
              </a:rPr>
              <a:t> </a:t>
            </a:r>
            <a:r>
              <a:rPr lang="zh-TW" altLang="en-US" sz="4200" b="1" cap="all" spc="0" dirty="0" smtClean="0">
                <a:ln w="0">
                  <a:noFill/>
                </a:ln>
                <a:solidFill>
                  <a:srgbClr val="FFFF66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ea typeface="微軟正黑體" panose="020B0604030504040204" pitchFamily="34" charset="-120"/>
              </a:rPr>
              <a:t>  </a:t>
            </a:r>
            <a:r>
              <a:rPr lang="zh-TW" altLang="en-US" sz="4050" b="1" cap="all" spc="0" dirty="0" smtClean="0">
                <a:ln w="0">
                  <a:noFill/>
                </a:ln>
                <a:solidFill>
                  <a:srgbClr val="FFFF66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ea typeface="微軟正黑體" panose="020B0604030504040204" pitchFamily="34" charset="-120"/>
              </a:rPr>
              <a:t>新北教產有夠讚</a:t>
            </a:r>
            <a:r>
              <a:rPr lang="en-US" altLang="zh-TW" sz="4050" b="1" cap="all" spc="0" dirty="0" smtClean="0">
                <a:ln w="0">
                  <a:noFill/>
                </a:ln>
                <a:solidFill>
                  <a:srgbClr val="FFFF66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ea typeface="微軟正黑體" panose="020B0604030504040204" pitchFamily="34" charset="-120"/>
              </a:rPr>
              <a:t>(</a:t>
            </a:r>
            <a:r>
              <a:rPr lang="zh-TW" altLang="en-US" sz="4050" b="1" cap="all" spc="0" dirty="0" smtClean="0">
                <a:ln w="0">
                  <a:noFill/>
                </a:ln>
                <a:solidFill>
                  <a:srgbClr val="FFFF66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ea typeface="微軟正黑體" panose="020B0604030504040204" pitchFamily="34" charset="-120"/>
              </a:rPr>
              <a:t>優購站</a:t>
            </a:r>
            <a:r>
              <a:rPr lang="en-US" altLang="zh-TW" sz="4050" b="1" cap="all" spc="0" dirty="0" smtClean="0">
                <a:ln w="0">
                  <a:noFill/>
                </a:ln>
                <a:solidFill>
                  <a:srgbClr val="FFFF66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ea typeface="微軟正黑體" panose="020B0604030504040204" pitchFamily="34" charset="-120"/>
              </a:rPr>
              <a:t>)</a:t>
            </a:r>
            <a:endParaRPr lang="en-US" altLang="zh-TW" sz="4050" b="1" cap="all" spc="0" dirty="0" smtClean="0">
              <a:ln w="0">
                <a:noFill/>
              </a:ln>
              <a:solidFill>
                <a:srgbClr val="FFFF66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  <a:reflection blurRad="12700" stA="50000" endPos="50000" dist="5000" dir="5400000" sy="-100000" rotWithShape="0"/>
              </a:effectLst>
              <a:ea typeface="微軟正黑體" panose="020B0604030504040204" pitchFamily="34" charset="-120"/>
            </a:endParaRPr>
          </a:p>
          <a:p>
            <a:pPr>
              <a:spcAft>
                <a:spcPts val="2000"/>
              </a:spcAft>
            </a:pPr>
            <a:r>
              <a:rPr lang="zh-TW" altLang="en-US" sz="4050" b="1" cap="all" spc="0" dirty="0" smtClean="0">
                <a:ln w="0">
                  <a:noFill/>
                </a:ln>
                <a:solidFill>
                  <a:srgbClr val="FF33CC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ea typeface="微軟正黑體" panose="020B0604030504040204" pitchFamily="34" charset="-120"/>
              </a:rPr>
              <a:t>會員專屬福利線上購物</a:t>
            </a:r>
            <a:r>
              <a:rPr lang="zh-TW" altLang="en-US" sz="4050" b="1" cap="all" spc="0" dirty="0" smtClean="0">
                <a:ln w="0">
                  <a:noFill/>
                </a:ln>
                <a:solidFill>
                  <a:srgbClr val="FF33CC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ea typeface="微軟正黑體" panose="020B0604030504040204" pitchFamily="34" charset="-120"/>
              </a:rPr>
              <a:t>平台</a:t>
            </a:r>
            <a:endParaRPr lang="en-US" altLang="zh-TW" sz="4050" b="1" cap="all" spc="0" dirty="0" smtClean="0">
              <a:ln w="0">
                <a:noFill/>
              </a:ln>
              <a:solidFill>
                <a:srgbClr val="FF33CC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  <a:reflection blurRad="12700" stA="50000" endPos="50000" dist="5000" dir="5400000" sy="-100000" rotWithShape="0"/>
              </a:effectLst>
              <a:ea typeface="微軟正黑體" panose="020B0604030504040204" pitchFamily="34" charset="-120"/>
            </a:endParaRPr>
          </a:p>
          <a:p>
            <a:r>
              <a:rPr lang="zh-TW" altLang="en-US" sz="4050" b="1" cap="all" spc="0" dirty="0" smtClean="0">
                <a:ln w="0">
                  <a:noFill/>
                </a:ln>
                <a:solidFill>
                  <a:srgbClr val="FF33CC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</a:rPr>
              <a:t>             </a:t>
            </a:r>
            <a:r>
              <a:rPr lang="zh-TW" altLang="en-US" sz="5400" b="1" cap="all" spc="0" dirty="0" smtClean="0">
                <a:ln w="0">
                  <a:noFill/>
                </a:ln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</a:rPr>
              <a:t>正式開賣了</a:t>
            </a:r>
            <a:r>
              <a:rPr lang="en-US" altLang="zh-TW" sz="5400" b="1" cap="all" spc="0" dirty="0" smtClean="0">
                <a:ln w="0">
                  <a:noFill/>
                </a:ln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</a:rPr>
              <a:t>!</a:t>
            </a:r>
            <a:endParaRPr lang="zh-TW" altLang="en-US" sz="5400" b="1" cap="all" spc="0" dirty="0">
              <a:ln w="0">
                <a:noFill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918771" y="3809154"/>
            <a:ext cx="184731" cy="3693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zh-TW" altLang="en-US" b="1" dirty="0">
              <a:solidFill>
                <a:schemeClr val="bg2">
                  <a:lumMod val="10000"/>
                </a:schemeClr>
              </a:solidFill>
              <a:ea typeface="微軟正黑體" panose="020B0604030504040204" pitchFamily="34" charset="-12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85868" y="3220144"/>
            <a:ext cx="5755812" cy="1567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algn="l" defTabSz="914400" rtl="0" eaLnBrk="0" fontAlgn="base" latinLnBrk="0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為</a:t>
            </a:r>
            <a:r>
              <a:rPr kumimoji="0" lang="zh-TW" altLang="zh-TW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增進會員福利</a:t>
            </a:r>
            <a:r>
              <a:rPr kumimoji="0" lang="zh-TW" altLang="zh-TW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，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［新北教產］</a:t>
            </a:r>
            <a:r>
              <a:rPr kumimoji="0" lang="zh-TW" altLang="zh-TW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特別</a:t>
            </a:r>
            <a:r>
              <a:rPr kumimoji="0" lang="zh-TW" altLang="zh-TW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設立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屬於我們自己的</a:t>
            </a:r>
            <a:r>
              <a:rPr lang="zh-TW" altLang="en-US" b="1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福利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線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上</a:t>
            </a:r>
            <a:r>
              <a:rPr lang="en-US" altLang="zh-TW" b="1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購物平台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，</a:t>
            </a:r>
            <a:r>
              <a:rPr lang="zh-TW" altLang="en-US" b="1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讓會員能在安全的平台上，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安心、便利的買到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物美價廉的商品，並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享有不定期推出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買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商品送優購金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的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購物樂趣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。</a:t>
            </a:r>
            <a:endParaRPr kumimoji="0" lang="en-US" altLang="zh-TW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85868" y="4890313"/>
            <a:ext cx="5957708" cy="2659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zh-TW" sz="2400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簡單</a:t>
            </a:r>
            <a:r>
              <a:rPr lang="zh-TW" altLang="zh-TW" sz="2400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的步驟即可享用平台的服務</a:t>
            </a:r>
            <a:r>
              <a:rPr lang="en-US" altLang="zh-TW" sz="2400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:</a:t>
            </a:r>
            <a:endParaRPr lang="en-US" altLang="zh-TW" sz="2400" b="1" dirty="0">
              <a:solidFill>
                <a:srgbClr val="FF0000"/>
              </a:solidFill>
            </a:endParaRPr>
          </a:p>
          <a:p>
            <a:pPr lvl="0" eaLnBrk="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b="1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進入</a:t>
            </a:r>
            <a:r>
              <a:rPr lang="zh-TW" altLang="en-US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平台網站註冊</a:t>
            </a:r>
            <a:r>
              <a:rPr lang="en-US" altLang="zh-TW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altLang="zh-TW" b="1" dirty="0" err="1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hlinkClick r:id="rId2"/>
              </a:rPr>
              <a:t>shop.ntptu.org.tw</a:t>
            </a:r>
            <a:endParaRPr lang="en-US" altLang="zh-TW" b="1" dirty="0"/>
          </a:p>
          <a:p>
            <a:pPr lvl="0" eaLnBrk="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或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掃描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Q R Code</a:t>
            </a:r>
          </a:p>
          <a:p>
            <a:pPr lvl="0" eaLnBrk="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b="1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輸入</a:t>
            </a:r>
            <a:r>
              <a:rPr lang="zh-TW" altLang="en-US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身分證字號、會員卡號</a:t>
            </a:r>
            <a:r>
              <a:rPr lang="zh-TW" altLang="en-US" b="1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，驗證會員</a:t>
            </a:r>
            <a:endParaRPr lang="en-US" altLang="zh-TW" b="1" dirty="0" smtClean="0"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b="1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身分後註冊，成為</a:t>
            </a:r>
            <a:r>
              <a:rPr lang="zh-TW" altLang="en-US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新北教產有夠讚</a:t>
            </a:r>
            <a:r>
              <a:rPr lang="en-US" altLang="zh-TW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優購站</a:t>
            </a:r>
            <a:r>
              <a:rPr lang="en-US" altLang="zh-TW" b="1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</a:p>
          <a:p>
            <a:pPr lvl="0" eaLnBrk="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b="1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之會員後，即可</a:t>
            </a:r>
            <a:r>
              <a:rPr lang="zh-TW" altLang="en-US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登入開始使用。</a:t>
            </a:r>
            <a:endParaRPr lang="zh-TW" altLang="en-US" b="1" dirty="0"/>
          </a:p>
          <a:p>
            <a:pPr lvl="0" eaLnBrk="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心動不如趕快行動</a:t>
            </a:r>
            <a:r>
              <a:rPr lang="en-US" altLang="zh-TW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!</a:t>
            </a:r>
            <a:endParaRPr lang="en-US" altLang="zh-TW" b="1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726" y="9326562"/>
            <a:ext cx="3371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024" y="5213784"/>
            <a:ext cx="1143000" cy="1143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878365" y="7562199"/>
            <a:ext cx="4810844" cy="412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2400" b="1" dirty="0" smtClean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註冊步驟請參閱以下</a:t>
            </a:r>
            <a:endParaRPr lang="en-US" altLang="zh-TW" sz="2400" b="1" dirty="0" smtClean="0">
              <a:solidFill>
                <a:srgbClr val="FF000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75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04664" y="272480"/>
            <a:ext cx="6172200" cy="9505056"/>
          </a:xfrm>
        </p:spPr>
        <p:txBody>
          <a:bodyPr/>
          <a:lstStyle/>
          <a:p>
            <a:pPr marL="0" lvl="0" indent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altLang="zh-TW" b="1" dirty="0" smtClean="0">
              <a:solidFill>
                <a:srgbClr val="FF000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新北教產有夠讚 註冊步驟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:</a:t>
            </a:r>
          </a:p>
          <a:p>
            <a:pPr marL="0" lvl="0" indent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altLang="zh-TW" b="1" dirty="0" smtClean="0">
              <a:solidFill>
                <a:srgbClr val="FF000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1.</a:t>
            </a:r>
            <a:r>
              <a:rPr lang="zh-TW" altLang="en-US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進入網站後點選右上角</a:t>
            </a:r>
            <a:r>
              <a:rPr lang="en-US" altLang="zh-TW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[</a:t>
            </a:r>
            <a:r>
              <a:rPr lang="zh-TW" altLang="en-US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註冊 </a:t>
            </a:r>
            <a:r>
              <a:rPr lang="en-US" altLang="zh-TW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]</a:t>
            </a:r>
            <a:endParaRPr lang="en-US" altLang="zh-TW" sz="2000" b="1" dirty="0" smtClean="0"/>
          </a:p>
          <a:p>
            <a:pPr marL="0" lvl="0" indent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altLang="zh-TW" b="1" dirty="0" smtClean="0">
              <a:solidFill>
                <a:srgbClr val="FF000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altLang="zh-TW" b="1" dirty="0" smtClean="0">
              <a:solidFill>
                <a:srgbClr val="FF000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altLang="zh-TW" b="1" dirty="0" smtClean="0">
              <a:solidFill>
                <a:srgbClr val="FF000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altLang="zh-TW" b="1" dirty="0" smtClean="0">
              <a:solidFill>
                <a:srgbClr val="FF000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altLang="zh-TW" b="1" dirty="0" smtClean="0">
              <a:solidFill>
                <a:srgbClr val="FF000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altLang="zh-TW" b="1" dirty="0" smtClean="0">
              <a:solidFill>
                <a:srgbClr val="FF000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altLang="zh-TW" b="1" dirty="0" smtClean="0">
              <a:solidFill>
                <a:srgbClr val="FF000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altLang="zh-TW" b="1" dirty="0" smtClean="0">
              <a:solidFill>
                <a:srgbClr val="FF000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altLang="zh-TW" b="1" dirty="0" smtClean="0">
              <a:solidFill>
                <a:srgbClr val="FF000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2.</a:t>
            </a:r>
            <a:r>
              <a:rPr lang="zh-TW" altLang="en-US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會員身分驗證</a:t>
            </a:r>
            <a:r>
              <a:rPr lang="en-US" altLang="zh-TW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輸入身分證字號、會員卡號</a:t>
            </a:r>
            <a:r>
              <a:rPr lang="en-US" altLang="zh-TW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)</a:t>
            </a:r>
          </a:p>
          <a:p>
            <a:pPr marL="0" lvl="0" indent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altLang="zh-TW" sz="2000" b="1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21" y="1928664"/>
            <a:ext cx="5688632" cy="3240361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06" y="5961112"/>
            <a:ext cx="5688632" cy="3270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91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04664" y="200472"/>
            <a:ext cx="6172200" cy="92170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3.</a:t>
            </a:r>
            <a:r>
              <a:rPr lang="zh-TW" altLang="en-US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填寫</a:t>
            </a:r>
            <a:r>
              <a:rPr lang="zh-TW" altLang="en-US" sz="20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註冊資料</a:t>
            </a:r>
            <a:r>
              <a:rPr lang="en-US" altLang="zh-TW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 我</a:t>
            </a:r>
            <a:r>
              <a:rPr lang="zh-TW" altLang="en-US" sz="20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不是</a:t>
            </a:r>
            <a:r>
              <a:rPr lang="zh-TW" altLang="en-US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機器人 打</a:t>
            </a:r>
            <a:r>
              <a:rPr lang="en-US" altLang="zh-TW" sz="20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Ⅴ</a:t>
            </a:r>
            <a:r>
              <a:rPr lang="zh-TW" altLang="en-US" sz="20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後點擊註冊</a:t>
            </a:r>
            <a:r>
              <a:rPr lang="zh-TW" altLang="en-US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鈕 </a:t>
            </a:r>
            <a:r>
              <a:rPr lang="en-US" altLang="zh-TW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lang="zh-TW" altLang="en-US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4.</a:t>
            </a:r>
            <a:r>
              <a:rPr lang="zh-TW" altLang="en-US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出現</a:t>
            </a:r>
            <a:r>
              <a:rPr lang="zh-TW" altLang="en-US" sz="20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啟用帳號郵件</a:t>
            </a:r>
            <a:r>
              <a:rPr lang="zh-TW" altLang="en-US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通知</a:t>
            </a: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5.</a:t>
            </a:r>
            <a:r>
              <a:rPr lang="zh-TW" altLang="en-US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打開</a:t>
            </a:r>
            <a:r>
              <a:rPr lang="zh-TW" altLang="en-US" sz="20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電子郵件點擊</a:t>
            </a:r>
            <a:r>
              <a:rPr lang="en-US" altLang="zh-TW" sz="20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[</a:t>
            </a:r>
            <a:r>
              <a:rPr lang="zh-TW" altLang="en-US" sz="20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信箱驗證連結</a:t>
            </a:r>
            <a:r>
              <a:rPr lang="en-US" altLang="zh-TW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endParaRPr lang="zh-TW" altLang="en-US" sz="2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57" y="632520"/>
            <a:ext cx="5616956" cy="2088232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57" y="3170736"/>
            <a:ext cx="5616956" cy="176419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77" y="5384916"/>
            <a:ext cx="5574836" cy="439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45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04664" y="200472"/>
            <a:ext cx="6172200" cy="92170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6.</a:t>
            </a:r>
            <a:r>
              <a:rPr lang="zh-TW" altLang="en-US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完成</a:t>
            </a:r>
            <a:r>
              <a:rPr lang="zh-TW" altLang="en-US" sz="20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帳戶</a:t>
            </a:r>
            <a:r>
              <a:rPr lang="zh-TW" altLang="en-US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啟用</a:t>
            </a: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7.</a:t>
            </a:r>
            <a:r>
              <a:rPr lang="zh-TW" altLang="en-US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登入</a:t>
            </a:r>
            <a:r>
              <a:rPr lang="zh-TW" altLang="en-US" sz="20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網站</a:t>
            </a:r>
            <a:r>
              <a:rPr lang="zh-TW" altLang="en-US" sz="2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購物</a:t>
            </a: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2000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8" y="632520"/>
            <a:ext cx="5574836" cy="460851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8" y="5835441"/>
            <a:ext cx="5574837" cy="3942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016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230</Words>
  <Application>Microsoft Office PowerPoint</Application>
  <PresentationFormat>A4 紙張 (210x297 公釐)</PresentationFormat>
  <Paragraphs>60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2016年激盪創新 翻轉教學研討會</dc:title>
  <dc:creator>黃涵郁</dc:creator>
  <cp:lastModifiedBy>Owner</cp:lastModifiedBy>
  <cp:revision>57</cp:revision>
  <cp:lastPrinted>2016-11-30T01:01:52Z</cp:lastPrinted>
  <dcterms:created xsi:type="dcterms:W3CDTF">2016-11-28T06:24:14Z</dcterms:created>
  <dcterms:modified xsi:type="dcterms:W3CDTF">2018-12-12T03:07:14Z</dcterms:modified>
</cp:coreProperties>
</file>